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01" r:id="rId2"/>
  </p:sldMasterIdLst>
  <p:notesMasterIdLst>
    <p:notesMasterId r:id="rId9"/>
  </p:notesMasterIdLst>
  <p:handoutMasterIdLst>
    <p:handoutMasterId r:id="rId10"/>
  </p:handoutMasterIdLst>
  <p:sldIdLst>
    <p:sldId id="395" r:id="rId3"/>
    <p:sldId id="396" r:id="rId4"/>
    <p:sldId id="397" r:id="rId5"/>
    <p:sldId id="398" r:id="rId6"/>
    <p:sldId id="399" r:id="rId7"/>
    <p:sldId id="4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chell Okum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492" autoAdjust="0"/>
  </p:normalViewPr>
  <p:slideViewPr>
    <p:cSldViewPr snapToGrid="0">
      <p:cViewPr varScale="1">
        <p:scale>
          <a:sx n="77" d="100"/>
          <a:sy n="77" d="100"/>
        </p:scale>
        <p:origin x="-112" y="-6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93369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09424" y="47448"/>
            <a:ext cx="964652" cy="96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IT All-Campus Workshop2016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376" y="79375"/>
            <a:ext cx="1592992" cy="9207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hyperlink" Target="http://go.hawaii.edu/0Gj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6184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MyUH Services </a:t>
            </a:r>
            <a:br>
              <a:rPr lang="en-US"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6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Chase Kawaka</a:t>
            </a:r>
            <a:r>
              <a:rPr lang="en-US" sz="3200"/>
              <a:t>mi, IT Specialist, chasek@hawaii.edu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/>
              <a:t>Jeela Ongley, Content Specialist, ongley@hawaii.edu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350550" y="274650"/>
            <a:ext cx="10231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https://www.hawaii.edu/myuhservices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4366500" cy="514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Mobile-optimized</a:t>
            </a:r>
          </a:p>
          <a:p>
            <a:pPr marL="457200" marR="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driven</a:t>
            </a:r>
          </a:p>
          <a:p>
            <a:pPr marL="457200" marR="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Directory of:</a:t>
            </a:r>
          </a:p>
          <a:p>
            <a:pPr marL="914400" marR="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academic services</a:t>
            </a:r>
          </a:p>
          <a:p>
            <a:pPr marL="914400" marR="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tasks</a:t>
            </a:r>
          </a:p>
          <a:p>
            <a:pPr marL="914400" marR="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forms</a:t>
            </a:r>
          </a:p>
          <a:p>
            <a:pPr marL="914400" marR="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apps</a:t>
            </a:r>
          </a:p>
          <a:p>
            <a:pPr marL="914400" marR="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more...</a:t>
            </a:r>
          </a:p>
          <a:p>
            <a:pPr marL="457200" marR="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students, faculty &amp; staff</a:t>
            </a:r>
          </a:p>
          <a:p>
            <a:pPr marL="457200" marR="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campuses</a:t>
            </a:r>
          </a:p>
          <a:p>
            <a:pPr marL="457200" marR="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Spring 2017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098875" y="5276500"/>
            <a:ext cx="5132400" cy="14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2400" ker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400" ker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400" ker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400" ker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400" ker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400" ker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400" ker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>
              <a:buClr>
                <a:srgbClr val="000000"/>
              </a:buClr>
              <a:buSzPct val="133333"/>
              <a:buFont typeface="Arial"/>
              <a:buNone/>
            </a:pPr>
            <a:r>
              <a:rPr lang="en-US" sz="2400" ker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Check it out now:</a:t>
            </a:r>
          </a:p>
          <a:p>
            <a:r>
              <a:rPr lang="en-US" sz="2400" ker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http://myuh2.hawaii.edu</a:t>
            </a:r>
            <a:r>
              <a:rPr lang="en-US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475" y="1600200"/>
            <a:ext cx="6805850" cy="411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What would you rather see?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200" y="2874750"/>
            <a:ext cx="2548799" cy="38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609600" y="1425600"/>
            <a:ext cx="4036500" cy="216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Say you’re walking down a steep flight of stairs on a rainy day, looking at your phone… </a:t>
            </a:r>
          </a:p>
        </p:txBody>
      </p:sp>
      <p:pic>
        <p:nvPicPr>
          <p:cNvPr id="74" name="Shape 74" descr="iPhone6_MyUH_OLD201607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400" y="1621450"/>
            <a:ext cx="3785574" cy="513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 descr="iPhone6_MyUHServices_HILO_2016070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4014" y="1621449"/>
            <a:ext cx="3505336" cy="51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6677" y="919436"/>
            <a:ext cx="2512900" cy="48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8050" y="919436"/>
            <a:ext cx="2616001" cy="503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7324" y="919436"/>
            <a:ext cx="2557349" cy="492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9125" y="919436"/>
            <a:ext cx="2557349" cy="492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50" y="919436"/>
            <a:ext cx="2512900" cy="48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Campuses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919" y="3748093"/>
            <a:ext cx="2512900" cy="48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29124" y="3748093"/>
            <a:ext cx="2557349" cy="492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05006" y="3748093"/>
            <a:ext cx="2615975" cy="50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28062" y="3748093"/>
            <a:ext cx="2615975" cy="503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706677" y="3748093"/>
            <a:ext cx="2512900" cy="48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What’s new?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7239300" y="2367150"/>
            <a:ext cx="2779800" cy="21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buSzPct val="100000"/>
              <a:buFontTx/>
              <a:buChar char="●"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245 services</a:t>
            </a:r>
          </a:p>
          <a:p>
            <a:pPr marL="457200" indent="-381000">
              <a:buSzPct val="100000"/>
              <a:buFontTx/>
              <a:buChar char="●"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 service groups</a:t>
            </a:r>
          </a:p>
          <a:p>
            <a:pPr marL="457200" indent="-381000">
              <a:buSzPct val="100000"/>
              <a:buFontTx/>
              <a:buChar char="●"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categories</a:t>
            </a:r>
          </a:p>
          <a:p>
            <a:pPr marL="457200" indent="-342900">
              <a:buSzPct val="75000"/>
              <a:buFontTx/>
              <a:buChar char="●"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...and counting!     </a:t>
            </a:r>
          </a:p>
        </p:txBody>
      </p:sp>
      <p:pic>
        <p:nvPicPr>
          <p:cNvPr id="97" name="Shape 97" descr="Screen Shot 2016-07-01 at 1.12.4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400" y="5590350"/>
            <a:ext cx="89344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924700" y="1871550"/>
            <a:ext cx="5220300" cy="326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buSzPct val="100000"/>
              <a:buFontTx/>
              <a:buChar char="●"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Layout, analytics &amp; accessibility improvements by rSmart</a:t>
            </a:r>
          </a:p>
          <a:p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81000">
              <a:buSzPct val="100000"/>
              <a:buFontTx/>
              <a:buChar char="●"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UH campus publishers being identified and distributed publishing systems established</a:t>
            </a:r>
          </a:p>
          <a:p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indent="-381000">
              <a:buSzPct val="100000"/>
              <a:buFontTx/>
              <a:buChar char="●"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Banner services coming soon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Feedback please!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988850" y="1524000"/>
            <a:ext cx="6560700" cy="22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https://www.hawaii.edu/myuhservices</a:t>
            </a:r>
          </a:p>
          <a:p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81000">
              <a:buSzPct val="100000"/>
              <a:buFontTx/>
              <a:buChar char="●"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for your commonly used services</a:t>
            </a:r>
          </a:p>
          <a:p>
            <a:pPr marL="457200" indent="-381000">
              <a:buSzPct val="100000"/>
              <a:buFontTx/>
              <a:buChar char="●"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Login with UH username</a:t>
            </a:r>
          </a:p>
          <a:p>
            <a:pPr marL="457200" indent="-381000">
              <a:buSzPct val="100000"/>
              <a:buFontTx/>
              <a:buChar char="●"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preferences and select/edit favorites</a:t>
            </a:r>
          </a:p>
          <a:p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1300" y="1417649"/>
            <a:ext cx="3227133" cy="49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myuh-feedback-q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237" y="3994200"/>
            <a:ext cx="2388825" cy="238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287350" y="4039125"/>
            <a:ext cx="4132800" cy="215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the (very short) survey! </a:t>
            </a:r>
            <a:r>
              <a:rPr lang="en-US" sz="2400" b="1" u="sng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http://go.hawaii.edu/0Gj</a:t>
            </a: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Survey QR code </a:t>
            </a:r>
          </a:p>
        </p:txBody>
      </p:sp>
      <p:sp>
        <p:nvSpPr>
          <p:cNvPr id="108" name="Shape 108"/>
          <p:cNvSpPr/>
          <p:nvPr/>
        </p:nvSpPr>
        <p:spPr>
          <a:xfrm>
            <a:off x="3749100" y="5171200"/>
            <a:ext cx="1545300" cy="44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111A70-0198-4F40-BEFB-ADDC651BCC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</Words>
  <Application>Microsoft Macintosh PowerPoint</Application>
  <PresentationFormat>Custom</PresentationFormat>
  <Paragraphs>50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9_Office Theme</vt:lpstr>
      <vt:lpstr>  MyUH Services    Chase Kawakami, IT Specialist, chasek@hawaii.edu Jeela Ongley, Content Specialist, ongley@hawaii.edu  </vt:lpstr>
      <vt:lpstr>https://www.hawaii.edu/myuhservices</vt:lpstr>
      <vt:lpstr>What would you rather see?</vt:lpstr>
      <vt:lpstr>Campuses</vt:lpstr>
      <vt:lpstr>What’s new?</vt:lpstr>
      <vt:lpstr>Feedback please!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2015-05-23T01:17:48Z</dcterms:created>
  <dcterms:modified xsi:type="dcterms:W3CDTF">2016-07-28T04:48:37Z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TC034605109991</vt:lpwstr>
  </property>
</Properties>
</file>